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0" r:id="rId3"/>
    <p:sldId id="337" r:id="rId4"/>
    <p:sldId id="336" r:id="rId5"/>
    <p:sldId id="350" r:id="rId6"/>
    <p:sldId id="338" r:id="rId7"/>
    <p:sldId id="352" r:id="rId8"/>
    <p:sldId id="355" r:id="rId9"/>
    <p:sldId id="373" r:id="rId10"/>
    <p:sldId id="369" r:id="rId11"/>
    <p:sldId id="370" r:id="rId12"/>
    <p:sldId id="371" r:id="rId13"/>
    <p:sldId id="372" r:id="rId14"/>
    <p:sldId id="265" r:id="rId15"/>
    <p:sldId id="368" r:id="rId16"/>
  </p:sldIdLst>
  <p:sldSz cx="12192000" cy="6858000"/>
  <p:notesSz cx="6858000" cy="9144000"/>
  <p:embeddedFontLst>
    <p:embeddedFont>
      <p:font typeface="D2Coding" panose="020B0609020101020101" pitchFamily="49" charset="-127"/>
      <p:regular r:id="rId19"/>
    </p:embeddedFont>
    <p:embeddedFont>
      <p:font typeface="맑은 고딕" panose="020B0503020000020004" pitchFamily="34" charset="-127"/>
      <p:regular r:id="rId20"/>
      <p:bold r:id="rId21"/>
    </p:embeddedFont>
    <p:embeddedFont>
      <p:font typeface="LINE Seed Sans KR Bold" panose="020B0603020203020204" pitchFamily="34" charset="-128"/>
      <p:bold r:id="rId22"/>
    </p:embeddedFont>
    <p:embeddedFont>
      <p:font typeface="LINE Seed Sans KR Regular" panose="020B0603020203020204" pitchFamily="34" charset="-128"/>
      <p:regular r:id="rId23"/>
    </p:embeddedFont>
    <p:embeddedFont>
      <p:font typeface="LINE Seed Sans KR Thin" panose="020B0603020203020204" pitchFamily="34" charset="-128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8DA"/>
    <a:srgbClr val="D99F6C"/>
    <a:srgbClr val="8C4C27"/>
    <a:srgbClr val="68788C"/>
    <a:srgbClr val="3C4959"/>
    <a:srgbClr val="091626"/>
    <a:srgbClr val="F2D8C2"/>
    <a:srgbClr val="8C5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16"/>
    <p:restoredTop sz="96386"/>
  </p:normalViewPr>
  <p:slideViewPr>
    <p:cSldViewPr snapToGrid="0">
      <p:cViewPr varScale="1">
        <p:scale>
          <a:sx n="138" d="100"/>
          <a:sy n="138" d="100"/>
        </p:scale>
        <p:origin x="22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182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6126C7E-E90B-03CF-5E40-C2286EA7CF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0180C8-6F06-7BEC-052D-F18BBA3B32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E0F00-86BA-48C1-BF7B-967E42683937}" type="datetimeFigureOut">
              <a:rPr lang="ko-KR" altLang="en-US" smtClean="0"/>
              <a:t>2024. 11. 21.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DB9561-9849-9D4C-AA45-992AD9E8FE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BA52A3-B2B9-C01D-1056-210F99903D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8BC5B-0AE0-461E-A6BF-EDE77FED3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678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A30B2-0DCD-584A-BD33-CD132F96076B}" type="datetimeFigureOut">
              <a:rPr kumimoji="1" lang="ko-KR" altLang="en-US" smtClean="0"/>
              <a:t>2024. 11. 21.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42F0D-5F80-A248-8F66-016AD5B3992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4634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1712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 나름대로 마인드맵을 진행함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3160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 나름대로 마인드맵을 진행함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2730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 나름대로 마인드맵을 진행함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1994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 나름대로 마인드맵을 진행함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0181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7273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 나름대로 마인드맵을 진행함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1158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내가 뽑은 나라는 아랍에미리트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그중에서</a:t>
            </a:r>
            <a:r>
              <a:rPr kumimoji="1" lang="ko-KR" altLang="en-US" dirty="0"/>
              <a:t> 화폐는 </a:t>
            </a:r>
            <a:r>
              <a:rPr kumimoji="1" lang="en-US" altLang="ko-KR" dirty="0"/>
              <a:t>20</a:t>
            </a:r>
            <a:r>
              <a:rPr kumimoji="1" lang="ko-KR" altLang="en-US" dirty="0" err="1"/>
              <a:t>디르함으로</a:t>
            </a:r>
            <a:r>
              <a:rPr kumimoji="1" lang="ko-KR" altLang="en-US" dirty="0"/>
              <a:t> 선정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8425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내가 뽑은 나라는 아랍에미리트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그중에서</a:t>
            </a:r>
            <a:r>
              <a:rPr kumimoji="1" lang="ko-KR" altLang="en-US" dirty="0"/>
              <a:t> 화폐는 </a:t>
            </a:r>
            <a:r>
              <a:rPr kumimoji="1" lang="en-US" altLang="ko-KR" dirty="0"/>
              <a:t>20</a:t>
            </a:r>
            <a:r>
              <a:rPr kumimoji="1" lang="ko-KR" altLang="en-US" dirty="0" err="1"/>
              <a:t>디르함으로</a:t>
            </a:r>
            <a:r>
              <a:rPr kumimoji="1" lang="ko-KR" altLang="en-US" dirty="0"/>
              <a:t> 선정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9267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 나름대로 마인드맵을 진행함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1543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내가 뽑은 나라는 아랍에미리트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그중에서</a:t>
            </a:r>
            <a:r>
              <a:rPr kumimoji="1" lang="ko-KR" altLang="en-US" dirty="0"/>
              <a:t> 화폐는 </a:t>
            </a:r>
            <a:r>
              <a:rPr kumimoji="1" lang="en-US" altLang="ko-KR" dirty="0"/>
              <a:t>20</a:t>
            </a:r>
            <a:r>
              <a:rPr kumimoji="1" lang="ko-KR" altLang="en-US" dirty="0" err="1"/>
              <a:t>디르함으로</a:t>
            </a:r>
            <a:r>
              <a:rPr kumimoji="1" lang="ko-KR" altLang="en-US" dirty="0"/>
              <a:t> 선정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7548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 나름대로 마인드맵을 진행함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8442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내가 뽑은 나라는 아랍에미리트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그중에서</a:t>
            </a:r>
            <a:r>
              <a:rPr kumimoji="1" lang="ko-KR" altLang="en-US" dirty="0"/>
              <a:t> 화폐는 </a:t>
            </a:r>
            <a:r>
              <a:rPr kumimoji="1" lang="en-US" altLang="ko-KR" dirty="0"/>
              <a:t>20</a:t>
            </a:r>
            <a:r>
              <a:rPr kumimoji="1" lang="ko-KR" altLang="en-US" dirty="0" err="1"/>
              <a:t>디르함으로</a:t>
            </a:r>
            <a:r>
              <a:rPr kumimoji="1" lang="ko-KR" altLang="en-US" dirty="0"/>
              <a:t> 선정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9171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 나름대로 마인드맵을 진행함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2198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 나름대로 마인드맵을 진행함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2003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7355B3-A24D-4AB3-0464-72B478ECB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24C81-228F-A64C-9CDB-7539319B3E86}" type="datetime1">
              <a:rPr kumimoji="1" lang="ko-KR" altLang="en-US" smtClean="0"/>
              <a:t>2024. 11. 21.</a:t>
            </a:fld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0E940-41A2-3D4B-1583-8871D3580425}"/>
              </a:ext>
            </a:extLst>
          </p:cNvPr>
          <p:cNvSpPr txBox="1"/>
          <p:nvPr userDrawn="1"/>
        </p:nvSpPr>
        <p:spPr>
          <a:xfrm>
            <a:off x="5694287" y="6538912"/>
            <a:ext cx="8034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0" i="0" dirty="0">
                <a:solidFill>
                  <a:schemeClr val="tx1">
                    <a:alpha val="30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©KIM HWIJAE</a:t>
            </a:r>
            <a:endParaRPr kumimoji="1" lang="ko-KR" altLang="en-US" sz="700" b="0" i="0" dirty="0">
              <a:solidFill>
                <a:schemeClr val="tx1">
                  <a:alpha val="30000"/>
                </a:schemeClr>
              </a:solidFill>
              <a:latin typeface="LINE Seed Sans KR Regular" panose="020B0603020203020204" pitchFamily="34" charset="-128"/>
              <a:ea typeface="LINE Seed Sans KR Regular" panose="020B0603020203020204" pitchFamily="34" charset="-128"/>
              <a:cs typeface="LINE Seed Sans KR Regular" panose="020B0603020203020204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0CF73-E888-FD04-CB12-DEA4C25A0174}"/>
              </a:ext>
            </a:extLst>
          </p:cNvPr>
          <p:cNvSpPr txBox="1"/>
          <p:nvPr userDrawn="1"/>
        </p:nvSpPr>
        <p:spPr>
          <a:xfrm>
            <a:off x="483552" y="337879"/>
            <a:ext cx="2708434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kumimoji="1" lang="en-US" altLang="ko-KR" sz="2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/>
                <a:ea typeface="LINE Seed Sans" panose="020B0503020203020204" pitchFamily="34" charset="0"/>
                <a:cs typeface="LINE Seed Sans" panose="020B0503020203020204" pitchFamily="34" charset="0"/>
              </a:rPr>
              <a:t>Server Programming</a:t>
            </a:r>
            <a:endParaRPr kumimoji="1" lang="ko-KR" altLang="en-US" sz="2000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Regular"/>
              <a:ea typeface="LINE Seed Sans KR Bold" panose="020B0603020203020204" pitchFamily="34" charset="-128"/>
              <a:cs typeface="LINE Seed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495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33F20-B1FE-2BA5-FDE9-2E29C1317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88F9E3-2CEB-F721-2CCA-6EF2BB7A5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214D95-B7EC-C9FF-BEA9-7C89A47CC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E357-506A-F14D-8010-AB0818399F5D}" type="datetime1">
              <a:rPr kumimoji="1" lang="ko-KR" altLang="en-US" smtClean="0"/>
              <a:t>2024. 11. 21.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D4021-6C77-B474-33D7-3DBE1246192E}"/>
              </a:ext>
            </a:extLst>
          </p:cNvPr>
          <p:cNvSpPr txBox="1"/>
          <p:nvPr userDrawn="1"/>
        </p:nvSpPr>
        <p:spPr>
          <a:xfrm>
            <a:off x="10993142" y="6495942"/>
            <a:ext cx="385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554F10B9-C91B-4047-A851-1CBBC061D285}" type="slidenum">
              <a:rPr kumimoji="1" lang="ko-KR" altLang="en-US" sz="1100" b="0" i="0" smtClean="0">
                <a:solidFill>
                  <a:schemeClr val="tx1">
                    <a:alpha val="30000"/>
                  </a:schemeClr>
                </a:solidFill>
                <a:latin typeface="LINE Seed Sans KR Thin" panose="020B0603020203020204" pitchFamily="34" charset="-128"/>
                <a:ea typeface="LINE Seed Sans KR Thin" panose="020B0603020203020204" pitchFamily="34" charset="-128"/>
                <a:cs typeface="LINE Seed Sans KR Thin" panose="020B0603020203020204" pitchFamily="34" charset="-128"/>
              </a:rPr>
              <a:pPr algn="ctr"/>
              <a:t>‹#›</a:t>
            </a:fld>
            <a:endParaRPr kumimoji="1" lang="ko-KR" altLang="en-US" sz="1100" b="0" i="0" dirty="0">
              <a:solidFill>
                <a:schemeClr val="tx1">
                  <a:alpha val="30000"/>
                </a:schemeClr>
              </a:solidFill>
              <a:latin typeface="LINE Seed Sans KR Thin" panose="020B0603020203020204" pitchFamily="34" charset="-128"/>
              <a:ea typeface="LINE Seed Sans KR Thin" panose="020B0603020203020204" pitchFamily="34" charset="-128"/>
              <a:cs typeface="LINE Seed Sans KR Thin" panose="020B0603020203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7808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F4588F4-6173-6DF5-F898-C90F80BE65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4ABD21-8992-EEE3-6C35-4AB31B923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524DF-0A7C-52F9-D67C-931849B56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55E4-8B56-A342-B021-3E2AA75C1798}" type="datetime1">
              <a:rPr kumimoji="1" lang="ko-KR" altLang="en-US" smtClean="0"/>
              <a:t>2024. 11. 21.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3B039-01B0-3E3B-93D5-C8DD3D1272E7}"/>
              </a:ext>
            </a:extLst>
          </p:cNvPr>
          <p:cNvSpPr txBox="1"/>
          <p:nvPr userDrawn="1"/>
        </p:nvSpPr>
        <p:spPr>
          <a:xfrm>
            <a:off x="10993142" y="6495942"/>
            <a:ext cx="385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554F10B9-C91B-4047-A851-1CBBC061D285}" type="slidenum">
              <a:rPr kumimoji="1" lang="ko-KR" altLang="en-US" sz="1100" b="0" i="0" smtClean="0">
                <a:solidFill>
                  <a:schemeClr val="tx1">
                    <a:alpha val="30000"/>
                  </a:schemeClr>
                </a:solidFill>
                <a:latin typeface="LINE Seed Sans KR Thin" panose="020B0603020203020204" pitchFamily="34" charset="-128"/>
                <a:ea typeface="LINE Seed Sans KR Thin" panose="020B0603020203020204" pitchFamily="34" charset="-128"/>
                <a:cs typeface="LINE Seed Sans KR Thin" panose="020B0603020203020204" pitchFamily="34" charset="-128"/>
              </a:rPr>
              <a:pPr algn="ctr"/>
              <a:t>‹#›</a:t>
            </a:fld>
            <a:endParaRPr kumimoji="1" lang="ko-KR" altLang="en-US" sz="1100" b="0" i="0" dirty="0">
              <a:solidFill>
                <a:schemeClr val="tx1">
                  <a:alpha val="30000"/>
                </a:schemeClr>
              </a:solidFill>
              <a:latin typeface="LINE Seed Sans KR Thin" panose="020B0603020203020204" pitchFamily="34" charset="-128"/>
              <a:ea typeface="LINE Seed Sans KR Thin" panose="020B0603020203020204" pitchFamily="34" charset="-128"/>
              <a:cs typeface="LINE Seed Sans KR Thin" panose="020B0603020203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0271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F035F-B851-C7FB-3C11-51A2C659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F8082-6C39-4C4E-AB03-855E22E3B780}" type="datetime1">
              <a:rPr kumimoji="1" lang="ko-KR" altLang="en-US" smtClean="0"/>
              <a:t>2024. 11. 21.</a:t>
            </a:fld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C26A5-86A0-C21C-ACBE-1CB10CA23B8D}"/>
              </a:ext>
            </a:extLst>
          </p:cNvPr>
          <p:cNvSpPr txBox="1"/>
          <p:nvPr userDrawn="1"/>
        </p:nvSpPr>
        <p:spPr>
          <a:xfrm>
            <a:off x="5694287" y="6538912"/>
            <a:ext cx="8034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0" i="0" dirty="0">
                <a:solidFill>
                  <a:schemeClr val="tx1">
                    <a:alpha val="30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©KIM HWIJAE</a:t>
            </a:r>
            <a:endParaRPr kumimoji="1" lang="ko-KR" altLang="en-US" sz="700" b="0" i="0" dirty="0">
              <a:solidFill>
                <a:schemeClr val="tx1">
                  <a:alpha val="30000"/>
                </a:schemeClr>
              </a:solidFill>
              <a:latin typeface="LINE Seed Sans KR Regular" panose="020B0603020203020204" pitchFamily="34" charset="-128"/>
              <a:ea typeface="LINE Seed Sans KR Regular" panose="020B0603020203020204" pitchFamily="34" charset="-128"/>
              <a:cs typeface="LINE Seed Sans KR Regular" panose="020B0603020203020204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B5238-3A54-006E-844F-69A06CAB2568}"/>
              </a:ext>
            </a:extLst>
          </p:cNvPr>
          <p:cNvSpPr txBox="1"/>
          <p:nvPr userDrawn="1"/>
        </p:nvSpPr>
        <p:spPr>
          <a:xfrm>
            <a:off x="10993142" y="6495942"/>
            <a:ext cx="385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554F10B9-C91B-4047-A851-1CBBC061D285}" type="slidenum">
              <a:rPr kumimoji="1" lang="ko-KR" altLang="en-US" sz="1100" b="0" i="0" smtClean="0">
                <a:solidFill>
                  <a:schemeClr val="tx1">
                    <a:alpha val="30000"/>
                  </a:schemeClr>
                </a:solidFill>
                <a:latin typeface="LINE Seed Sans KR Thin" panose="020B0603020203020204" pitchFamily="34" charset="-128"/>
                <a:ea typeface="LINE Seed Sans KR Thin" panose="020B0603020203020204" pitchFamily="34" charset="-128"/>
                <a:cs typeface="LINE Seed Sans KR Thin" panose="020B0603020203020204" pitchFamily="34" charset="-128"/>
              </a:rPr>
              <a:pPr algn="ctr"/>
              <a:t>‹#›</a:t>
            </a:fld>
            <a:endParaRPr kumimoji="1" lang="ko-KR" altLang="en-US" sz="1100" b="0" i="0" dirty="0">
              <a:solidFill>
                <a:schemeClr val="tx1">
                  <a:alpha val="30000"/>
                </a:schemeClr>
              </a:solidFill>
              <a:latin typeface="LINE Seed Sans KR Thin" panose="020B0603020203020204" pitchFamily="34" charset="-128"/>
              <a:ea typeface="LINE Seed Sans KR Thin" panose="020B0603020203020204" pitchFamily="34" charset="-128"/>
              <a:cs typeface="LINE Seed Sans KR Thin" panose="020B0603020203020204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DDDB9-B29E-F530-7148-14862187D52C}"/>
              </a:ext>
            </a:extLst>
          </p:cNvPr>
          <p:cNvSpPr txBox="1"/>
          <p:nvPr userDrawn="1"/>
        </p:nvSpPr>
        <p:spPr>
          <a:xfrm>
            <a:off x="483552" y="337879"/>
            <a:ext cx="4360489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kumimoji="1" lang="en-US" altLang="ko-KR" sz="2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/>
                <a:ea typeface="LINE Seed Sans" panose="020B0503020203020204" pitchFamily="34" charset="0"/>
                <a:cs typeface="LINE Seed Sans" panose="020B0503020203020204" pitchFamily="34" charset="0"/>
              </a:rPr>
              <a:t>Server Programming </a:t>
            </a:r>
            <a:r>
              <a:rPr kumimoji="1" lang="en-US" altLang="ko-KR" sz="12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| </a:t>
            </a:r>
            <a:r>
              <a:rPr kumimoji="1" lang="ko-KR" altLang="en-US" sz="12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직무수행능력평가</a:t>
            </a:r>
            <a:r>
              <a:rPr kumimoji="1" lang="en-US" altLang="ko-KR" sz="12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 </a:t>
            </a:r>
            <a:r>
              <a:rPr kumimoji="1" lang="ko-KR" altLang="en-US" sz="12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기획서 </a:t>
            </a:r>
            <a:r>
              <a:rPr kumimoji="1" lang="en-US" altLang="ko-KR" sz="12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|</a:t>
            </a:r>
            <a:endParaRPr kumimoji="1" lang="ko-KR" altLang="en-US" sz="2000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Regular"/>
              <a:ea typeface="LINE Seed Sans KR Bold" panose="020B0603020203020204" pitchFamily="34" charset="-128"/>
              <a:cs typeface="LINE Seed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64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0A407-F8A6-1F8E-FAD1-CA9C5730D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C26A91-A8EC-FCDF-1E66-03EA806A6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C3793-883D-AAB5-3749-8C0AFA0A5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DC57-2F5D-9A47-A0FD-E63E18DDFEE1}" type="datetime1">
              <a:rPr kumimoji="1" lang="ko-KR" altLang="en-US" smtClean="0"/>
              <a:t>2024. 11. 21.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FE1DD8-3DE7-B35F-BC73-EEA99AEB1924}"/>
              </a:ext>
            </a:extLst>
          </p:cNvPr>
          <p:cNvSpPr txBox="1"/>
          <p:nvPr userDrawn="1"/>
        </p:nvSpPr>
        <p:spPr>
          <a:xfrm>
            <a:off x="10993142" y="6495942"/>
            <a:ext cx="385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554F10B9-C91B-4047-A851-1CBBC061D285}" type="slidenum">
              <a:rPr kumimoji="1" lang="ko-KR" altLang="en-US" sz="1100" b="0" i="0" smtClean="0">
                <a:solidFill>
                  <a:schemeClr val="tx1">
                    <a:alpha val="30000"/>
                  </a:schemeClr>
                </a:solidFill>
                <a:latin typeface="LINE Seed Sans KR Thin" panose="020B0603020203020204" pitchFamily="34" charset="-128"/>
                <a:ea typeface="LINE Seed Sans KR Thin" panose="020B0603020203020204" pitchFamily="34" charset="-128"/>
                <a:cs typeface="LINE Seed Sans KR Thin" panose="020B0603020203020204" pitchFamily="34" charset="-128"/>
              </a:rPr>
              <a:pPr algn="ctr"/>
              <a:t>‹#›</a:t>
            </a:fld>
            <a:endParaRPr kumimoji="1" lang="ko-KR" altLang="en-US" sz="1100" b="0" i="0" dirty="0">
              <a:solidFill>
                <a:schemeClr val="tx1">
                  <a:alpha val="30000"/>
                </a:schemeClr>
              </a:solidFill>
              <a:latin typeface="LINE Seed Sans KR Thin" panose="020B0603020203020204" pitchFamily="34" charset="-128"/>
              <a:ea typeface="LINE Seed Sans KR Thin" panose="020B0603020203020204" pitchFamily="34" charset="-128"/>
              <a:cs typeface="LINE Seed Sans KR Thin" panose="020B0603020203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6056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254F1-91F3-DBCE-C6E0-7EE67FC68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4E198B-D975-B7A9-61D7-C671C9203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5F8AB2-05C6-9DFB-E89E-3CABB306F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045BE4-CEC7-A2CF-F937-017E85F2A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08690-3AF1-4740-9178-7E665F683592}" type="datetime1">
              <a:rPr kumimoji="1" lang="ko-KR" altLang="en-US" smtClean="0"/>
              <a:t>2024. 11. 21.</a:t>
            </a:fld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FDAF5-A670-537D-9C10-862AA7556BD1}"/>
              </a:ext>
            </a:extLst>
          </p:cNvPr>
          <p:cNvSpPr txBox="1"/>
          <p:nvPr userDrawn="1"/>
        </p:nvSpPr>
        <p:spPr>
          <a:xfrm>
            <a:off x="10993142" y="6495942"/>
            <a:ext cx="385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554F10B9-C91B-4047-A851-1CBBC061D285}" type="slidenum">
              <a:rPr kumimoji="1" lang="ko-KR" altLang="en-US" sz="1100" b="0" i="0" smtClean="0">
                <a:solidFill>
                  <a:schemeClr val="tx1">
                    <a:alpha val="30000"/>
                  </a:schemeClr>
                </a:solidFill>
                <a:latin typeface="LINE Seed Sans KR Thin" panose="020B0603020203020204" pitchFamily="34" charset="-128"/>
                <a:ea typeface="LINE Seed Sans KR Thin" panose="020B0603020203020204" pitchFamily="34" charset="-128"/>
                <a:cs typeface="LINE Seed Sans KR Thin" panose="020B0603020203020204" pitchFamily="34" charset="-128"/>
              </a:rPr>
              <a:pPr algn="ctr"/>
              <a:t>‹#›</a:t>
            </a:fld>
            <a:endParaRPr kumimoji="1" lang="ko-KR" altLang="en-US" sz="1100" b="0" i="0" dirty="0">
              <a:solidFill>
                <a:schemeClr val="tx1">
                  <a:alpha val="30000"/>
                </a:schemeClr>
              </a:solidFill>
              <a:latin typeface="LINE Seed Sans KR Thin" panose="020B0603020203020204" pitchFamily="34" charset="-128"/>
              <a:ea typeface="LINE Seed Sans KR Thin" panose="020B0603020203020204" pitchFamily="34" charset="-128"/>
              <a:cs typeface="LINE Seed Sans KR Thin" panose="020B0603020203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907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7AE9F3-7CE9-7D2D-1E1F-70E75182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54FD71-E238-C32F-4C45-4637B66B5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3CD3FD-64F3-A141-5696-C8E42DDA4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523817-232F-3342-595C-98336A70B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0E2191-95FD-1047-A482-C8B062D8A6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740FC9B-1135-170E-D21A-42729FC20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936B-B738-FB40-B8ED-41B9F1EEEF65}" type="datetime1">
              <a:rPr kumimoji="1" lang="ko-KR" altLang="en-US" smtClean="0"/>
              <a:t>2024. 11. 21.</a:t>
            </a:fld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C8DDC2-3255-7FF2-B365-F04D370366AF}"/>
              </a:ext>
            </a:extLst>
          </p:cNvPr>
          <p:cNvSpPr txBox="1"/>
          <p:nvPr userDrawn="1"/>
        </p:nvSpPr>
        <p:spPr>
          <a:xfrm>
            <a:off x="10993142" y="6495942"/>
            <a:ext cx="385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554F10B9-C91B-4047-A851-1CBBC061D285}" type="slidenum">
              <a:rPr kumimoji="1" lang="ko-KR" altLang="en-US" sz="1100" b="0" i="0" smtClean="0">
                <a:solidFill>
                  <a:schemeClr val="tx1">
                    <a:alpha val="30000"/>
                  </a:schemeClr>
                </a:solidFill>
                <a:latin typeface="LINE Seed Sans KR Thin" panose="020B0603020203020204" pitchFamily="34" charset="-128"/>
                <a:ea typeface="LINE Seed Sans KR Thin" panose="020B0603020203020204" pitchFamily="34" charset="-128"/>
                <a:cs typeface="LINE Seed Sans KR Thin" panose="020B0603020203020204" pitchFamily="34" charset="-128"/>
              </a:rPr>
              <a:pPr algn="ctr"/>
              <a:t>‹#›</a:t>
            </a:fld>
            <a:endParaRPr kumimoji="1" lang="ko-KR" altLang="en-US" sz="1100" b="0" i="0" dirty="0">
              <a:solidFill>
                <a:schemeClr val="tx1">
                  <a:alpha val="30000"/>
                </a:schemeClr>
              </a:solidFill>
              <a:latin typeface="LINE Seed Sans KR Thin" panose="020B0603020203020204" pitchFamily="34" charset="-128"/>
              <a:ea typeface="LINE Seed Sans KR Thin" panose="020B0603020203020204" pitchFamily="34" charset="-128"/>
              <a:cs typeface="LINE Seed Sans KR Thin" panose="020B0603020203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3733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451DB-71A8-727A-E505-C95C2F56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65A9D8-AE6A-1024-2650-A7DC0DCB7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3B44-19F2-8D42-A4B5-B5AFC5BB0C21}" type="datetime1">
              <a:rPr kumimoji="1" lang="ko-KR" altLang="en-US" smtClean="0"/>
              <a:t>2024. 11. 21.</a:t>
            </a:fld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EAFA0E-BF28-5B0B-8D34-484C0270F196}"/>
              </a:ext>
            </a:extLst>
          </p:cNvPr>
          <p:cNvSpPr txBox="1"/>
          <p:nvPr userDrawn="1"/>
        </p:nvSpPr>
        <p:spPr>
          <a:xfrm>
            <a:off x="10993142" y="6495942"/>
            <a:ext cx="385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554F10B9-C91B-4047-A851-1CBBC061D285}" type="slidenum">
              <a:rPr kumimoji="1" lang="ko-KR" altLang="en-US" sz="1100" b="0" i="0" smtClean="0">
                <a:solidFill>
                  <a:schemeClr val="tx1">
                    <a:alpha val="30000"/>
                  </a:schemeClr>
                </a:solidFill>
                <a:latin typeface="LINE Seed Sans KR Thin" panose="020B0603020203020204" pitchFamily="34" charset="-128"/>
                <a:ea typeface="LINE Seed Sans KR Thin" panose="020B0603020203020204" pitchFamily="34" charset="-128"/>
                <a:cs typeface="LINE Seed Sans KR Thin" panose="020B0603020203020204" pitchFamily="34" charset="-128"/>
              </a:rPr>
              <a:pPr algn="ctr"/>
              <a:t>‹#›</a:t>
            </a:fld>
            <a:endParaRPr kumimoji="1" lang="ko-KR" altLang="en-US" sz="1100" b="0" i="0" dirty="0">
              <a:solidFill>
                <a:schemeClr val="tx1">
                  <a:alpha val="30000"/>
                </a:schemeClr>
              </a:solidFill>
              <a:latin typeface="LINE Seed Sans KR Thin" panose="020B0603020203020204" pitchFamily="34" charset="-128"/>
              <a:ea typeface="LINE Seed Sans KR Thin" panose="020B0603020203020204" pitchFamily="34" charset="-128"/>
              <a:cs typeface="LINE Seed Sans KR Thin" panose="020B0603020203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5160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1B6E21-D1D8-2A5D-D1CE-FC267B00F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9BF23-F31C-E64B-ADB3-2E87BD2534C4}" type="datetime1">
              <a:rPr kumimoji="1" lang="ko-KR" altLang="en-US" smtClean="0"/>
              <a:t>2024. 11. 21.</a:t>
            </a:fld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61D54-B1FA-0D8F-0563-1A8235509D68}"/>
              </a:ext>
            </a:extLst>
          </p:cNvPr>
          <p:cNvSpPr txBox="1"/>
          <p:nvPr userDrawn="1"/>
        </p:nvSpPr>
        <p:spPr>
          <a:xfrm>
            <a:off x="10993142" y="6495942"/>
            <a:ext cx="385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554F10B9-C91B-4047-A851-1CBBC061D285}" type="slidenum">
              <a:rPr kumimoji="1" lang="ko-KR" altLang="en-US" sz="1100" b="0" i="0" smtClean="0">
                <a:solidFill>
                  <a:schemeClr val="tx1">
                    <a:alpha val="30000"/>
                  </a:schemeClr>
                </a:solidFill>
                <a:latin typeface="LINE Seed Sans KR Thin" panose="020B0603020203020204" pitchFamily="34" charset="-128"/>
                <a:ea typeface="LINE Seed Sans KR Thin" panose="020B0603020203020204" pitchFamily="34" charset="-128"/>
                <a:cs typeface="LINE Seed Sans KR Thin" panose="020B0603020203020204" pitchFamily="34" charset="-128"/>
              </a:rPr>
              <a:pPr algn="ctr"/>
              <a:t>‹#›</a:t>
            </a:fld>
            <a:endParaRPr kumimoji="1" lang="ko-KR" altLang="en-US" sz="1100" b="0" i="0" dirty="0">
              <a:solidFill>
                <a:schemeClr val="tx1">
                  <a:alpha val="30000"/>
                </a:schemeClr>
              </a:solidFill>
              <a:latin typeface="LINE Seed Sans KR Thin" panose="020B0603020203020204" pitchFamily="34" charset="-128"/>
              <a:ea typeface="LINE Seed Sans KR Thin" panose="020B0603020203020204" pitchFamily="34" charset="-128"/>
              <a:cs typeface="LINE Seed Sans KR Thin" panose="020B0603020203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103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BDEA7-BBF6-C2FB-971B-D10BA19A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CE32F-40BC-DA6D-6CAC-018EFA3C8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4FD46C-1589-1B3C-4A3C-1DB945248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C0B405-F3EF-75C4-AC38-887A3D3A5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D316F-7397-C94D-8AA1-90EF2826DCB7}" type="datetime1">
              <a:rPr kumimoji="1" lang="ko-KR" altLang="en-US" smtClean="0"/>
              <a:t>2024. 11. 21.</a:t>
            </a:fld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6242B-568A-7E3A-FC95-2D53A6675DDA}"/>
              </a:ext>
            </a:extLst>
          </p:cNvPr>
          <p:cNvSpPr txBox="1"/>
          <p:nvPr userDrawn="1"/>
        </p:nvSpPr>
        <p:spPr>
          <a:xfrm>
            <a:off x="10993142" y="6495942"/>
            <a:ext cx="385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554F10B9-C91B-4047-A851-1CBBC061D285}" type="slidenum">
              <a:rPr kumimoji="1" lang="ko-KR" altLang="en-US" sz="1100" b="0" i="0" smtClean="0">
                <a:solidFill>
                  <a:schemeClr val="tx1">
                    <a:alpha val="30000"/>
                  </a:schemeClr>
                </a:solidFill>
                <a:latin typeface="LINE Seed Sans KR Thin" panose="020B0603020203020204" pitchFamily="34" charset="-128"/>
                <a:ea typeface="LINE Seed Sans KR Thin" panose="020B0603020203020204" pitchFamily="34" charset="-128"/>
                <a:cs typeface="LINE Seed Sans KR Thin" panose="020B0603020203020204" pitchFamily="34" charset="-128"/>
              </a:rPr>
              <a:pPr algn="ctr"/>
              <a:t>‹#›</a:t>
            </a:fld>
            <a:endParaRPr kumimoji="1" lang="ko-KR" altLang="en-US" sz="1100" b="0" i="0" dirty="0">
              <a:solidFill>
                <a:schemeClr val="tx1">
                  <a:alpha val="30000"/>
                </a:schemeClr>
              </a:solidFill>
              <a:latin typeface="LINE Seed Sans KR Thin" panose="020B0603020203020204" pitchFamily="34" charset="-128"/>
              <a:ea typeface="LINE Seed Sans KR Thin" panose="020B0603020203020204" pitchFamily="34" charset="-128"/>
              <a:cs typeface="LINE Seed Sans KR Thin" panose="020B0603020203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353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E1479-DE24-E9F6-E3EB-7551439FD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DB7682-FDE6-DAF7-4373-5258BF47A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E2EB0D-13F1-3ED7-8051-FC2BA4EF2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2DF587-CA1E-FFD3-5417-4BFCD3B3E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227D-9382-A149-932C-36B165878FD1}" type="datetime1">
              <a:rPr kumimoji="1" lang="ko-KR" altLang="en-US" smtClean="0"/>
              <a:t>2024. 11. 21.</a:t>
            </a:fld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019EB4-16C7-E17E-8E04-F89F8B291148}"/>
              </a:ext>
            </a:extLst>
          </p:cNvPr>
          <p:cNvSpPr txBox="1"/>
          <p:nvPr userDrawn="1"/>
        </p:nvSpPr>
        <p:spPr>
          <a:xfrm>
            <a:off x="10993142" y="6495942"/>
            <a:ext cx="385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554F10B9-C91B-4047-A851-1CBBC061D285}" type="slidenum">
              <a:rPr kumimoji="1" lang="ko-KR" altLang="en-US" sz="1100" b="0" i="0" smtClean="0">
                <a:solidFill>
                  <a:schemeClr val="tx1">
                    <a:alpha val="30000"/>
                  </a:schemeClr>
                </a:solidFill>
                <a:latin typeface="LINE Seed Sans KR Thin" panose="020B0603020203020204" pitchFamily="34" charset="-128"/>
                <a:ea typeface="LINE Seed Sans KR Thin" panose="020B0603020203020204" pitchFamily="34" charset="-128"/>
                <a:cs typeface="LINE Seed Sans KR Thin" panose="020B0603020203020204" pitchFamily="34" charset="-128"/>
              </a:rPr>
              <a:pPr algn="ctr"/>
              <a:t>‹#›</a:t>
            </a:fld>
            <a:endParaRPr kumimoji="1" lang="ko-KR" altLang="en-US" sz="1100" b="0" i="0" dirty="0">
              <a:solidFill>
                <a:schemeClr val="tx1">
                  <a:alpha val="30000"/>
                </a:schemeClr>
              </a:solidFill>
              <a:latin typeface="LINE Seed Sans KR Thin" panose="020B0603020203020204" pitchFamily="34" charset="-128"/>
              <a:ea typeface="LINE Seed Sans KR Thin" panose="020B0603020203020204" pitchFamily="34" charset="-128"/>
              <a:cs typeface="LINE Seed Sans KR Thin" panose="020B0603020203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4594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630D93-7647-8576-1F03-F29A8D4F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4692AE-71FC-358F-2B22-C81C1D33A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210770-F7F6-9CD3-24FD-0558271E3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CED2D-8EFF-C444-9EEE-EA3D6AC22411}" type="datetime1">
              <a:rPr kumimoji="1" lang="ko-KR" altLang="en-US" smtClean="0"/>
              <a:t>2024. 11. 21.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69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712F5A-9A06-C406-4B7A-72FF5490E256}"/>
              </a:ext>
            </a:extLst>
          </p:cNvPr>
          <p:cNvSpPr txBox="1"/>
          <p:nvPr/>
        </p:nvSpPr>
        <p:spPr>
          <a:xfrm>
            <a:off x="483552" y="689356"/>
            <a:ext cx="5225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직무수행능력평가 기획서</a:t>
            </a:r>
            <a:endParaRPr kumimoji="1" lang="en-US" altLang="ko-KR" sz="4000" b="1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34" charset="-128"/>
              <a:ea typeface="LINE Seed Sans KR Bold" panose="020B0603020203020204" pitchFamily="34" charset="-128"/>
              <a:cs typeface="LINE Seed Sans KR Bold" panose="020B060302020302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41F7C-EA3F-D29D-7BCC-DC69E7D4EED4}"/>
              </a:ext>
            </a:extLst>
          </p:cNvPr>
          <p:cNvSpPr txBox="1"/>
          <p:nvPr/>
        </p:nvSpPr>
        <p:spPr>
          <a:xfrm>
            <a:off x="461249" y="6168644"/>
            <a:ext cx="2225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spc="-60" dirty="0">
                <a:solidFill>
                  <a:schemeClr val="bg1">
                    <a:lumMod val="50000"/>
                  </a:schemeClr>
                </a:solidFill>
                <a:latin typeface="LINE Seed Sans KR Thin" panose="020B0603020203020204" pitchFamily="34" charset="-128"/>
                <a:ea typeface="LINE Seed Sans KR Thin" panose="020B0603020203020204" pitchFamily="34" charset="-128"/>
                <a:cs typeface="LINE Seed Sans KR Thin" panose="020B0603020203020204" pitchFamily="34" charset="-128"/>
              </a:rPr>
              <a:t>KUAD | DIGITAL MEDIA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010966-A5A6-2461-8D58-57A354121A34}"/>
              </a:ext>
            </a:extLst>
          </p:cNvPr>
          <p:cNvSpPr txBox="1"/>
          <p:nvPr/>
        </p:nvSpPr>
        <p:spPr>
          <a:xfrm>
            <a:off x="10350565" y="6168643"/>
            <a:ext cx="1380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200" spc="-60" dirty="0">
                <a:solidFill>
                  <a:schemeClr val="bg1">
                    <a:lumMod val="50000"/>
                  </a:schemeClr>
                </a:solidFill>
                <a:latin typeface="LINE Seed Sans KR Thin" panose="020B0603020203020204" pitchFamily="34" charset="-128"/>
                <a:ea typeface="LINE Seed Sans KR Thin" panose="020B0603020203020204" pitchFamily="34" charset="-128"/>
                <a:cs typeface="LINE Seed Sans KR Thin" panose="020B0603020203020204" pitchFamily="34" charset="-128"/>
              </a:rPr>
              <a:t>D_22161077</a:t>
            </a:r>
            <a:r>
              <a:rPr kumimoji="1" lang="ko-KR" altLang="en-US" sz="1200" spc="-60" dirty="0">
                <a:solidFill>
                  <a:schemeClr val="bg1">
                    <a:lumMod val="50000"/>
                  </a:schemeClr>
                </a:solidFill>
                <a:latin typeface="LINE Seed Sans KR Thin" panose="020B0603020203020204" pitchFamily="34" charset="-128"/>
                <a:ea typeface="LINE Seed Sans KR Thin" panose="020B0603020203020204" pitchFamily="34" charset="-128"/>
                <a:cs typeface="LINE Seed Sans KR Thin" panose="020B0603020203020204" pitchFamily="34" charset="-128"/>
              </a:rPr>
              <a:t> 김휘재</a:t>
            </a:r>
          </a:p>
        </p:txBody>
      </p:sp>
    </p:spTree>
    <p:extLst>
      <p:ext uri="{BB962C8B-B14F-4D97-AF65-F5344CB8AC3E}">
        <p14:creationId xmlns:p14="http://schemas.microsoft.com/office/powerpoint/2010/main" val="835459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B4FF5-2773-DE08-3888-D4CF78D18C1D}"/>
              </a:ext>
            </a:extLst>
          </p:cNvPr>
          <p:cNvSpPr txBox="1"/>
          <p:nvPr/>
        </p:nvSpPr>
        <p:spPr>
          <a:xfrm>
            <a:off x="483552" y="714295"/>
            <a:ext cx="34313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페이지 레이아웃</a:t>
            </a:r>
            <a:endParaRPr kumimoji="1" lang="en-US" altLang="ko-KR" sz="4000" b="1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34" charset="-128"/>
              <a:ea typeface="LINE Seed Sans KR Bold" panose="020B0603020203020204" pitchFamily="34" charset="-128"/>
              <a:cs typeface="LINE Seed Sans KR Bold" panose="020B0603020203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DE948-EF23-8D41-04D7-0AD14BA283BC}"/>
              </a:ext>
            </a:extLst>
          </p:cNvPr>
          <p:cNvSpPr txBox="1"/>
          <p:nvPr/>
        </p:nvSpPr>
        <p:spPr>
          <a:xfrm>
            <a:off x="516134" y="1689125"/>
            <a:ext cx="195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[Viewport]  </a:t>
            </a:r>
            <a:r>
              <a:rPr kumimoji="1" lang="ko-KR" altLang="en-US" sz="1200" b="1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내 주문</a:t>
            </a:r>
            <a:r>
              <a:rPr kumimoji="1" lang="en-US" altLang="ko-KR" sz="1200" b="1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(</a:t>
            </a:r>
            <a:r>
              <a:rPr kumimoji="1" lang="ko-KR" altLang="en-US" sz="1200" b="1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수리</a:t>
            </a:r>
            <a:r>
              <a:rPr kumimoji="1" lang="en-US" altLang="ko-KR" sz="1200" b="1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)</a:t>
            </a:r>
            <a:endParaRPr kumimoji="1" lang="ko-KR" altLang="en-US" sz="1200" b="1" spc="-60" dirty="0">
              <a:solidFill>
                <a:schemeClr val="tx1">
                  <a:lumMod val="75000"/>
                  <a:lumOff val="2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  <a:cs typeface="LINE Seed Sans ExtraBold" panose="020B0503020203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7475CC-40D1-824C-0690-FF3219A6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6134" y="2068201"/>
            <a:ext cx="7739247" cy="4311866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60192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B4FF5-2773-DE08-3888-D4CF78D18C1D}"/>
              </a:ext>
            </a:extLst>
          </p:cNvPr>
          <p:cNvSpPr txBox="1"/>
          <p:nvPr/>
        </p:nvSpPr>
        <p:spPr>
          <a:xfrm>
            <a:off x="483552" y="714295"/>
            <a:ext cx="34313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페이지 레이아웃</a:t>
            </a:r>
            <a:endParaRPr kumimoji="1" lang="en-US" altLang="ko-KR" sz="4000" b="1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34" charset="-128"/>
              <a:ea typeface="LINE Seed Sans KR Bold" panose="020B0603020203020204" pitchFamily="34" charset="-128"/>
              <a:cs typeface="LINE Seed Sans KR Bold" panose="020B0603020203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DE948-EF23-8D41-04D7-0AD14BA283BC}"/>
              </a:ext>
            </a:extLst>
          </p:cNvPr>
          <p:cNvSpPr txBox="1"/>
          <p:nvPr/>
        </p:nvSpPr>
        <p:spPr>
          <a:xfrm>
            <a:off x="516134" y="1689125"/>
            <a:ext cx="3316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[Viewport]  </a:t>
            </a:r>
            <a:r>
              <a:rPr kumimoji="1" lang="ko-KR" altLang="en-US" sz="1200" b="1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내 주문</a:t>
            </a:r>
            <a:r>
              <a:rPr kumimoji="1" lang="en-US" altLang="ko-KR" sz="1200" b="1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(</a:t>
            </a:r>
            <a:r>
              <a:rPr kumimoji="1" lang="ko-KR" altLang="en-US" sz="1200" b="1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수리</a:t>
            </a:r>
            <a:r>
              <a:rPr kumimoji="1" lang="en-US" altLang="ko-KR" sz="1200" b="1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)  &gt;  </a:t>
            </a:r>
            <a:r>
              <a:rPr kumimoji="1" lang="ko-KR" altLang="en-US" sz="1200" b="1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조회 버튼 클릭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7475CC-40D1-824C-0690-FF3219A6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6134" y="2047471"/>
            <a:ext cx="7739247" cy="4353326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2762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B4FF5-2773-DE08-3888-D4CF78D18C1D}"/>
              </a:ext>
            </a:extLst>
          </p:cNvPr>
          <p:cNvSpPr txBox="1"/>
          <p:nvPr/>
        </p:nvSpPr>
        <p:spPr>
          <a:xfrm>
            <a:off x="483552" y="714295"/>
            <a:ext cx="34313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페이지 레이아웃</a:t>
            </a:r>
            <a:endParaRPr kumimoji="1" lang="en-US" altLang="ko-KR" sz="4000" b="1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34" charset="-128"/>
              <a:ea typeface="LINE Seed Sans KR Bold" panose="020B0603020203020204" pitchFamily="34" charset="-128"/>
              <a:cs typeface="LINE Seed Sans KR Bold" panose="020B0603020203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DE948-EF23-8D41-04D7-0AD14BA283BC}"/>
              </a:ext>
            </a:extLst>
          </p:cNvPr>
          <p:cNvSpPr txBox="1"/>
          <p:nvPr/>
        </p:nvSpPr>
        <p:spPr>
          <a:xfrm>
            <a:off x="516134" y="1689125"/>
            <a:ext cx="1638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[Viewport]  </a:t>
            </a:r>
            <a:r>
              <a:rPr kumimoji="1" lang="ko-KR" altLang="en-US" sz="1200" b="1" spc="-6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최신뉴스</a:t>
            </a:r>
            <a:endParaRPr kumimoji="1" lang="ko-KR" altLang="en-US" sz="1200" b="1" spc="-60" dirty="0">
              <a:solidFill>
                <a:schemeClr val="tx1">
                  <a:lumMod val="75000"/>
                  <a:lumOff val="2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  <a:cs typeface="LINE Seed Sans ExtraBold" panose="020B0503020203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7475CC-40D1-824C-0690-FF3219A6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6134" y="2047471"/>
            <a:ext cx="7739246" cy="4353325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537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B4FF5-2773-DE08-3888-D4CF78D18C1D}"/>
              </a:ext>
            </a:extLst>
          </p:cNvPr>
          <p:cNvSpPr txBox="1"/>
          <p:nvPr/>
        </p:nvSpPr>
        <p:spPr>
          <a:xfrm>
            <a:off x="483552" y="714295"/>
            <a:ext cx="34313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페이지 레이아웃</a:t>
            </a:r>
            <a:endParaRPr kumimoji="1" lang="en-US" altLang="ko-KR" sz="4000" b="1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34" charset="-128"/>
              <a:ea typeface="LINE Seed Sans KR Bold" panose="020B0603020203020204" pitchFamily="34" charset="-128"/>
              <a:cs typeface="LINE Seed Sans KR Bold" panose="020B0603020203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DE948-EF23-8D41-04D7-0AD14BA283BC}"/>
              </a:ext>
            </a:extLst>
          </p:cNvPr>
          <p:cNvSpPr txBox="1"/>
          <p:nvPr/>
        </p:nvSpPr>
        <p:spPr>
          <a:xfrm>
            <a:off x="516134" y="1689125"/>
            <a:ext cx="152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[Viewport]  </a:t>
            </a:r>
            <a:r>
              <a:rPr kumimoji="1" lang="ko-KR" altLang="en-US" sz="1200" b="1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내 정보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7475CC-40D1-824C-0690-FF3219A6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6135" y="2047471"/>
            <a:ext cx="7739244" cy="4353325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6253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06CE9A-3011-DD55-6A12-B062C3F79FFA}"/>
              </a:ext>
            </a:extLst>
          </p:cNvPr>
          <p:cNvSpPr txBox="1"/>
          <p:nvPr/>
        </p:nvSpPr>
        <p:spPr>
          <a:xfrm>
            <a:off x="461249" y="6168644"/>
            <a:ext cx="39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spc="-60" dirty="0">
                <a:solidFill>
                  <a:schemeClr val="bg1">
                    <a:lumMod val="50000"/>
                  </a:schemeClr>
                </a:solidFill>
                <a:latin typeface="LINE Seed Sans KR Thin" panose="020B0603020203020204" pitchFamily="34" charset="-128"/>
                <a:ea typeface="LINE Seed Sans KR Thin" panose="020B0603020203020204" pitchFamily="34" charset="-128"/>
                <a:cs typeface="LINE Seed Sans KR Thin" panose="020B0603020203020204" pitchFamily="34" charset="-128"/>
              </a:rPr>
              <a:t>Fin.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282D0-F9AF-BE6C-695B-E9F2DB12D948}"/>
              </a:ext>
            </a:extLst>
          </p:cNvPr>
          <p:cNvSpPr txBox="1"/>
          <p:nvPr/>
        </p:nvSpPr>
        <p:spPr>
          <a:xfrm>
            <a:off x="10350565" y="6168643"/>
            <a:ext cx="1380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200" spc="-60" dirty="0">
                <a:solidFill>
                  <a:schemeClr val="bg1">
                    <a:lumMod val="50000"/>
                  </a:schemeClr>
                </a:solidFill>
                <a:latin typeface="LINE Seed Sans KR Thin" panose="020B0603020203020204" pitchFamily="34" charset="-128"/>
                <a:ea typeface="LINE Seed Sans KR Thin" panose="020B0603020203020204" pitchFamily="34" charset="-128"/>
                <a:cs typeface="LINE Seed Sans KR Thin" panose="020B0603020203020204" pitchFamily="34" charset="-128"/>
              </a:rPr>
              <a:t>D_22161077</a:t>
            </a:r>
            <a:r>
              <a:rPr kumimoji="1" lang="ko-KR" altLang="en-US" sz="1200" spc="-60" dirty="0">
                <a:solidFill>
                  <a:schemeClr val="bg1">
                    <a:lumMod val="50000"/>
                  </a:schemeClr>
                </a:solidFill>
                <a:latin typeface="LINE Seed Sans KR Thin" panose="020B0603020203020204" pitchFamily="34" charset="-128"/>
                <a:ea typeface="LINE Seed Sans KR Thin" panose="020B0603020203020204" pitchFamily="34" charset="-128"/>
                <a:cs typeface="LINE Seed Sans KR Thin" panose="020B0603020203020204" pitchFamily="34" charset="-128"/>
              </a:rPr>
              <a:t> 김휘재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D2B2E-E11D-98FA-6E2F-251B8E03EA0D}"/>
              </a:ext>
            </a:extLst>
          </p:cNvPr>
          <p:cNvSpPr txBox="1"/>
          <p:nvPr/>
        </p:nvSpPr>
        <p:spPr>
          <a:xfrm>
            <a:off x="483552" y="689356"/>
            <a:ext cx="5225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직무수행능력평가 기획서</a:t>
            </a:r>
            <a:endParaRPr kumimoji="1" lang="en-US" altLang="ko-KR" sz="4000" b="1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34" charset="-128"/>
              <a:ea typeface="LINE Seed Sans KR Bold" panose="020B0603020203020204" pitchFamily="34" charset="-128"/>
              <a:cs typeface="LINE Seed Sans KR Bold" panose="020B0603020203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95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B4FF5-2773-DE08-3888-D4CF78D18C1D}"/>
              </a:ext>
            </a:extLst>
          </p:cNvPr>
          <p:cNvSpPr txBox="1"/>
          <p:nvPr/>
        </p:nvSpPr>
        <p:spPr>
          <a:xfrm>
            <a:off x="483552" y="714295"/>
            <a:ext cx="34313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페이지 레이아웃</a:t>
            </a:r>
            <a:endParaRPr kumimoji="1" lang="en-US" altLang="ko-KR" sz="4000" b="1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34" charset="-128"/>
              <a:ea typeface="LINE Seed Sans KR Bold" panose="020B0603020203020204" pitchFamily="34" charset="-128"/>
              <a:cs typeface="LINE Seed Sans KR Bold" panose="020B060302020302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0431B9-1A04-DC9A-96F7-3AC4A187CBD1}"/>
              </a:ext>
            </a:extLst>
          </p:cNvPr>
          <p:cNvSpPr txBox="1"/>
          <p:nvPr/>
        </p:nvSpPr>
        <p:spPr>
          <a:xfrm>
            <a:off x="8547213" y="1689125"/>
            <a:ext cx="1050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HTML5 LAYOUT</a:t>
            </a:r>
            <a:endParaRPr kumimoji="1" lang="ko-KR" altLang="en-US" sz="1200" b="1" spc="-60" dirty="0">
              <a:solidFill>
                <a:schemeClr val="tx1">
                  <a:lumMod val="75000"/>
                  <a:lumOff val="2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  <a:cs typeface="LINE Seed Sans ExtraBold" panose="020B05030202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DE948-EF23-8D41-04D7-0AD14BA283BC}"/>
              </a:ext>
            </a:extLst>
          </p:cNvPr>
          <p:cNvSpPr txBox="1"/>
          <p:nvPr/>
        </p:nvSpPr>
        <p:spPr>
          <a:xfrm>
            <a:off x="516134" y="1689125"/>
            <a:ext cx="2207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[Viewport]  INSIGHT_CONTENTS</a:t>
            </a:r>
            <a:endParaRPr kumimoji="1" lang="ko-KR" altLang="en-US" sz="1200" b="1" spc="-60" dirty="0">
              <a:solidFill>
                <a:schemeClr val="tx1">
                  <a:lumMod val="75000"/>
                  <a:lumOff val="2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  <a:cs typeface="LINE Seed Sans ExtraBold" panose="020B05030202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E12BF-17AF-4280-F144-73C7A43FD60B}"/>
              </a:ext>
            </a:extLst>
          </p:cNvPr>
          <p:cNvSpPr txBox="1"/>
          <p:nvPr/>
        </p:nvSpPr>
        <p:spPr>
          <a:xfrm>
            <a:off x="2764034" y="1689125"/>
            <a:ext cx="3847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[Feature]  </a:t>
            </a:r>
            <a:r>
              <a:rPr kumimoji="1" lang="ko-KR" altLang="en-US" sz="1200" b="1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크게 영향을 받아 바라보는 시선이 바뀐 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F1A451-C330-FC00-C864-C41EE8E666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6133" y="2047471"/>
            <a:ext cx="7739248" cy="4353327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606A33-7B10-5802-658A-C658174630C8}"/>
              </a:ext>
            </a:extLst>
          </p:cNvPr>
          <p:cNvSpPr txBox="1"/>
          <p:nvPr/>
        </p:nvSpPr>
        <p:spPr>
          <a:xfrm>
            <a:off x="8547213" y="2106219"/>
            <a:ext cx="35244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b="1" spc="-6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내비게이션</a:t>
            </a:r>
            <a:r>
              <a:rPr kumimoji="1" lang="en-US" altLang="ko-KR" sz="1000" b="1" spc="-6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,</a:t>
            </a:r>
            <a:r>
              <a:rPr kumimoji="1" lang="ko-KR" altLang="en-US" sz="1000" b="1" spc="-6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 </a:t>
            </a:r>
            <a:r>
              <a:rPr kumimoji="1" lang="ko-KR" altLang="en-US" sz="1000" b="1" spc="-60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푸터</a:t>
            </a:r>
            <a:endParaRPr kumimoji="1" lang="en-US" altLang="ko-KR" sz="1000" b="1" spc="-60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  <a:cs typeface="LINE Seed Sans ExtraBold" panose="020B0503020203020204" pitchFamily="34" charset="0"/>
            </a:endParaRPr>
          </a:p>
          <a:p>
            <a:r>
              <a:rPr kumimoji="1" lang="en-US" altLang="ko-KR" sz="1000" b="1" spc="-6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&lt;!--</a:t>
            </a:r>
            <a:r>
              <a:rPr kumimoji="1" lang="ko-KR" altLang="en-US" sz="1000" b="1" spc="-6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생략</a:t>
            </a:r>
            <a:r>
              <a:rPr kumimoji="1" lang="en-US" altLang="ko-KR" sz="1000" b="1" spc="-6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--&gt;</a:t>
            </a:r>
          </a:p>
          <a:p>
            <a:endParaRPr kumimoji="1" lang="en-US" altLang="ko-KR" sz="1000" b="1" spc="-60" dirty="0">
              <a:solidFill>
                <a:schemeClr val="tx1">
                  <a:lumMod val="75000"/>
                  <a:lumOff val="2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  <a:cs typeface="LINE Seed Sans ExtraBold" panose="020B0503020203020204" pitchFamily="34" charset="0"/>
            </a:endParaRPr>
          </a:p>
          <a:p>
            <a:r>
              <a:rPr kumimoji="1" lang="ko-KR" altLang="en-US" sz="1000" b="1" spc="-6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컨테이너</a:t>
            </a:r>
            <a:endParaRPr kumimoji="1" lang="en-US" altLang="ko-KR" sz="1000" b="1" spc="-60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  <a:cs typeface="LINE Seed Sans ExtraBold" panose="020B0503020203020204" pitchFamily="34" charset="0"/>
            </a:endParaRPr>
          </a:p>
          <a:p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&lt;div id=”wrap”&gt;</a:t>
            </a:r>
          </a:p>
          <a:p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    &lt;section id=“main”&gt;</a:t>
            </a:r>
          </a:p>
          <a:p>
            <a:r>
              <a:rPr kumimoji="1" lang="en-US" altLang="ko-KR" sz="1000" b="1" spc="-6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    </a:t>
            </a:r>
            <a:r>
              <a:rPr kumimoji="1" lang="ko-KR" altLang="en-US" sz="1000" b="1" spc="-6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    </a:t>
            </a:r>
            <a:r>
              <a:rPr kumimoji="1" lang="en-US" altLang="ko-KR" sz="1000" b="1" spc="-6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&lt;!--</a:t>
            </a:r>
            <a:r>
              <a:rPr kumimoji="1" lang="ko-KR" altLang="en-US" sz="1000" b="1" spc="-6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생략</a:t>
            </a:r>
            <a:r>
              <a:rPr kumimoji="1" lang="en-US" altLang="ko-KR" sz="1000" b="1" spc="-6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--&gt;</a:t>
            </a:r>
          </a:p>
          <a:p>
            <a:r>
              <a:rPr kumimoji="1" lang="ko-KR" altLang="en-US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        </a:t>
            </a:r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&lt;section id=“container1_mc”&gt;</a:t>
            </a:r>
          </a:p>
          <a:p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            &lt;aside id=“</a:t>
            </a:r>
            <a:r>
              <a:rPr kumimoji="1" lang="en-US" altLang="ko-KR" sz="1000" b="1" spc="-60" dirty="0" err="1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mc_img</a:t>
            </a:r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”&gt;&lt;/aside&gt;</a:t>
            </a:r>
          </a:p>
          <a:p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            &lt;article id=“</a:t>
            </a:r>
            <a:r>
              <a:rPr kumimoji="1" lang="en-US" altLang="ko-KR" sz="1000" b="1" spc="-60" dirty="0" err="1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mc_title</a:t>
            </a:r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”&gt;&lt;/</a:t>
            </a:r>
            <a:r>
              <a:rPr kumimoji="1" lang="en-US" altLang="ko-KR" sz="1000" b="1" spc="-60" dirty="0" err="1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artielc</a:t>
            </a:r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&gt;</a:t>
            </a:r>
          </a:p>
          <a:p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            &lt;</a:t>
            </a:r>
            <a:r>
              <a:rPr kumimoji="1" lang="en-US" altLang="ko-KR" sz="1000" b="1" spc="-60" dirty="0" err="1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atricle</a:t>
            </a:r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 id=“</a:t>
            </a:r>
            <a:r>
              <a:rPr kumimoji="1" lang="en-US" altLang="ko-KR" sz="1000" b="1" spc="-60" dirty="0" err="1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mc_sub</a:t>
            </a:r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”&gt;&lt;/article&gt;</a:t>
            </a:r>
          </a:p>
          <a:p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        &lt;/section&gt;</a:t>
            </a:r>
          </a:p>
          <a:p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&lt;/section&gt;</a:t>
            </a:r>
          </a:p>
          <a:p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3931413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6D5FB6-4968-83EE-B3AE-5E7BB7D25B1E}"/>
              </a:ext>
            </a:extLst>
          </p:cNvPr>
          <p:cNvSpPr txBox="1"/>
          <p:nvPr/>
        </p:nvSpPr>
        <p:spPr>
          <a:xfrm>
            <a:off x="483552" y="730919"/>
            <a:ext cx="2534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콘텐츠 진행</a:t>
            </a:r>
            <a:endParaRPr kumimoji="1" lang="en-US" altLang="ko-KR" sz="4000" b="1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34" charset="-128"/>
              <a:ea typeface="LINE Seed Sans KR Bold" panose="020B0603020203020204" pitchFamily="34" charset="-128"/>
              <a:cs typeface="LINE Seed Sans KR Bold" panose="020B0603020203020204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B23D5-16CE-38FD-A496-8E38FEE3C031}"/>
              </a:ext>
            </a:extLst>
          </p:cNvPr>
          <p:cNvSpPr txBox="1"/>
          <p:nvPr/>
        </p:nvSpPr>
        <p:spPr>
          <a:xfrm>
            <a:off x="3017900" y="3228945"/>
            <a:ext cx="1421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01</a:t>
            </a:r>
            <a:r>
              <a:rPr kumimoji="1" lang="ko-KR" altLang="en-US" sz="20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  주제선정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C70DE-40AC-C3E8-7565-DBE817B6AE52}"/>
              </a:ext>
            </a:extLst>
          </p:cNvPr>
          <p:cNvSpPr txBox="1"/>
          <p:nvPr/>
        </p:nvSpPr>
        <p:spPr>
          <a:xfrm>
            <a:off x="4819608" y="3228945"/>
            <a:ext cx="1518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02</a:t>
            </a:r>
            <a:r>
              <a:rPr kumimoji="1" lang="ko-KR" altLang="en-US" sz="20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  구현 메뉴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8F1C19-0847-BD97-BC47-A99302CB6721}"/>
              </a:ext>
            </a:extLst>
          </p:cNvPr>
          <p:cNvSpPr txBox="1"/>
          <p:nvPr/>
        </p:nvSpPr>
        <p:spPr>
          <a:xfrm>
            <a:off x="6717817" y="3228945"/>
            <a:ext cx="2173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03</a:t>
            </a:r>
            <a:r>
              <a:rPr kumimoji="1" lang="ko-KR" altLang="en-US" sz="20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  페이지 레이아웃</a:t>
            </a:r>
          </a:p>
        </p:txBody>
      </p:sp>
    </p:spTree>
    <p:extLst>
      <p:ext uri="{BB962C8B-B14F-4D97-AF65-F5344CB8AC3E}">
        <p14:creationId xmlns:p14="http://schemas.microsoft.com/office/powerpoint/2010/main" val="4003320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8E8EA4-68CD-4BE4-015B-D6784C4255E2}"/>
              </a:ext>
            </a:extLst>
          </p:cNvPr>
          <p:cNvSpPr txBox="1"/>
          <p:nvPr/>
        </p:nvSpPr>
        <p:spPr>
          <a:xfrm>
            <a:off x="4994897" y="3136612"/>
            <a:ext cx="2202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01</a:t>
            </a:r>
            <a:r>
              <a:rPr kumimoji="1" lang="ko-KR" altLang="en-US" sz="3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  주제선정</a:t>
            </a:r>
          </a:p>
        </p:txBody>
      </p:sp>
    </p:spTree>
    <p:extLst>
      <p:ext uri="{BB962C8B-B14F-4D97-AF65-F5344CB8AC3E}">
        <p14:creationId xmlns:p14="http://schemas.microsoft.com/office/powerpoint/2010/main" val="372571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B4FF5-2773-DE08-3888-D4CF78D18C1D}"/>
              </a:ext>
            </a:extLst>
          </p:cNvPr>
          <p:cNvSpPr txBox="1"/>
          <p:nvPr/>
        </p:nvSpPr>
        <p:spPr>
          <a:xfrm>
            <a:off x="483552" y="714295"/>
            <a:ext cx="2085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주제 선정</a:t>
            </a:r>
            <a:endParaRPr kumimoji="1" lang="en-US" altLang="ko-KR" sz="4000" b="1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34" charset="-128"/>
              <a:ea typeface="LINE Seed Sans KR Bold" panose="020B0603020203020204" pitchFamily="34" charset="-128"/>
              <a:cs typeface="LINE Seed Sans KR Bold" panose="020B060302020302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959F7-7A4E-70C4-7DA7-E79CF938EB33}"/>
              </a:ext>
            </a:extLst>
          </p:cNvPr>
          <p:cNvSpPr txBox="1"/>
          <p:nvPr/>
        </p:nvSpPr>
        <p:spPr>
          <a:xfrm>
            <a:off x="1925006" y="3136612"/>
            <a:ext cx="8342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spc="-60" dirty="0"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컴퓨터 조립</a:t>
            </a:r>
            <a:r>
              <a:rPr kumimoji="1" lang="en-US" altLang="ko-KR" sz="3600" b="1" spc="-60" dirty="0"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/</a:t>
            </a:r>
            <a:r>
              <a:rPr kumimoji="1" lang="ko-KR" altLang="en-US" sz="3600" b="1" spc="-60" dirty="0"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수리 전문업체 </a:t>
            </a:r>
            <a:r>
              <a:rPr kumimoji="1" lang="ko-KR" altLang="en-US" sz="3600" b="1" spc="-60" dirty="0" err="1"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유니픽스</a:t>
            </a:r>
            <a:r>
              <a:rPr kumimoji="1" lang="ko-KR" altLang="en-US" sz="3600" b="1" spc="-60" dirty="0"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 홈페이지</a:t>
            </a:r>
          </a:p>
        </p:txBody>
      </p:sp>
    </p:spTree>
    <p:extLst>
      <p:ext uri="{BB962C8B-B14F-4D97-AF65-F5344CB8AC3E}">
        <p14:creationId xmlns:p14="http://schemas.microsoft.com/office/powerpoint/2010/main" val="4279654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585C3D-BE80-9E48-19AE-FBACB81374C8}"/>
              </a:ext>
            </a:extLst>
          </p:cNvPr>
          <p:cNvSpPr txBox="1"/>
          <p:nvPr/>
        </p:nvSpPr>
        <p:spPr>
          <a:xfrm>
            <a:off x="4953863" y="3136612"/>
            <a:ext cx="236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02</a:t>
            </a:r>
            <a:r>
              <a:rPr kumimoji="1" lang="ko-KR" altLang="en-US" sz="3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  구현 메뉴</a:t>
            </a:r>
          </a:p>
        </p:txBody>
      </p:sp>
    </p:spTree>
    <p:extLst>
      <p:ext uri="{BB962C8B-B14F-4D97-AF65-F5344CB8AC3E}">
        <p14:creationId xmlns:p14="http://schemas.microsoft.com/office/powerpoint/2010/main" val="3693267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B4FF5-2773-DE08-3888-D4CF78D18C1D}"/>
              </a:ext>
            </a:extLst>
          </p:cNvPr>
          <p:cNvSpPr txBox="1"/>
          <p:nvPr/>
        </p:nvSpPr>
        <p:spPr>
          <a:xfrm>
            <a:off x="483552" y="714295"/>
            <a:ext cx="2085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구현 메뉴</a:t>
            </a:r>
            <a:endParaRPr kumimoji="1" lang="en-US" altLang="ko-KR" sz="4000" b="1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34" charset="-128"/>
              <a:ea typeface="LINE Seed Sans KR Bold" panose="020B0603020203020204" pitchFamily="34" charset="-128"/>
              <a:cs typeface="LINE Seed Sans KR Bold" panose="020B0603020203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1E24A-36F1-EAE0-D78E-D65062C38018}"/>
              </a:ext>
            </a:extLst>
          </p:cNvPr>
          <p:cNvSpPr txBox="1"/>
          <p:nvPr/>
        </p:nvSpPr>
        <p:spPr>
          <a:xfrm>
            <a:off x="2569379" y="762936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spc="-6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정보구조도</a:t>
            </a:r>
            <a:endParaRPr kumimoji="1" lang="ko-KR" altLang="en-US" sz="1600" spc="-60" dirty="0">
              <a:solidFill>
                <a:schemeClr val="tx1">
                  <a:lumMod val="85000"/>
                  <a:lumOff val="15000"/>
                </a:schemeClr>
              </a:solidFill>
              <a:latin typeface="LINE Seed Sans KR Regular" panose="020B0603020203020204" pitchFamily="34" charset="-128"/>
              <a:ea typeface="LINE Seed Sans KR Regular" panose="020B0603020203020204" pitchFamily="34" charset="-128"/>
              <a:cs typeface="LINE Seed Sans KR Regular" panose="020B0603020203020204" pitchFamily="34" charset="-12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D9459-E9E2-03FB-8F74-228A54C6EDF2}"/>
              </a:ext>
            </a:extLst>
          </p:cNvPr>
          <p:cNvSpPr/>
          <p:nvPr/>
        </p:nvSpPr>
        <p:spPr>
          <a:xfrm>
            <a:off x="5352699" y="1713891"/>
            <a:ext cx="1486602" cy="51881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로그인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364E96-8410-01E9-4107-CA9C9D9AB6BB}"/>
              </a:ext>
            </a:extLst>
          </p:cNvPr>
          <p:cNvSpPr/>
          <p:nvPr/>
        </p:nvSpPr>
        <p:spPr>
          <a:xfrm>
            <a:off x="5352699" y="3089651"/>
            <a:ext cx="1486602" cy="38843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최신뉴스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B142A2-5479-514D-D018-79E8ED951025}"/>
              </a:ext>
            </a:extLst>
          </p:cNvPr>
          <p:cNvSpPr/>
          <p:nvPr/>
        </p:nvSpPr>
        <p:spPr>
          <a:xfrm>
            <a:off x="3095324" y="3089651"/>
            <a:ext cx="1486602" cy="38843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내 주문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수리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2C303E-5C42-56B2-26A1-48C5B0B90EA1}"/>
              </a:ext>
            </a:extLst>
          </p:cNvPr>
          <p:cNvSpPr/>
          <p:nvPr/>
        </p:nvSpPr>
        <p:spPr>
          <a:xfrm>
            <a:off x="7610074" y="3089651"/>
            <a:ext cx="1486602" cy="38843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내 정보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AD7DCD-0835-BC31-464F-76EC8DCFCD98}"/>
              </a:ext>
            </a:extLst>
          </p:cNvPr>
          <p:cNvSpPr/>
          <p:nvPr/>
        </p:nvSpPr>
        <p:spPr>
          <a:xfrm>
            <a:off x="5352699" y="3673073"/>
            <a:ext cx="1486602" cy="2874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댓글달기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1D0F46-01C4-5824-5087-DF1C74776ECE}"/>
              </a:ext>
            </a:extLst>
          </p:cNvPr>
          <p:cNvSpPr/>
          <p:nvPr/>
        </p:nvSpPr>
        <p:spPr>
          <a:xfrm>
            <a:off x="3095324" y="3673073"/>
            <a:ext cx="1486602" cy="2874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등록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수정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삭제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3A8AD2-9FBD-8318-6B95-886F4EAA4622}"/>
              </a:ext>
            </a:extLst>
          </p:cNvPr>
          <p:cNvSpPr/>
          <p:nvPr/>
        </p:nvSpPr>
        <p:spPr>
          <a:xfrm>
            <a:off x="7610074" y="3673073"/>
            <a:ext cx="1486602" cy="2874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보유기기 수정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8AF4A99-D690-FD3A-B87A-4760B9B5F965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6096000" y="2232706"/>
            <a:ext cx="0" cy="8569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B98EFD2-9669-2D7E-D8C1-701AE0126A2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838625" y="2793689"/>
            <a:ext cx="0" cy="2959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6507A2D-4E88-33C0-84C0-EAADC104A0BF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353375" y="2793689"/>
            <a:ext cx="0" cy="2959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8197E5E-6F94-8E62-7220-63336759D37A}"/>
              </a:ext>
            </a:extLst>
          </p:cNvPr>
          <p:cNvCxnSpPr/>
          <p:nvPr/>
        </p:nvCxnSpPr>
        <p:spPr>
          <a:xfrm>
            <a:off x="3838625" y="2793689"/>
            <a:ext cx="4514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DA990E0-0700-A4FB-7A9B-5332F28DE65B}"/>
              </a:ext>
            </a:extLst>
          </p:cNvPr>
          <p:cNvCxnSpPr>
            <a:stCxn id="7" idx="2"/>
            <a:endCxn id="11" idx="0"/>
          </p:cNvCxnSpPr>
          <p:nvPr/>
        </p:nvCxnSpPr>
        <p:spPr>
          <a:xfrm>
            <a:off x="3838625" y="3478086"/>
            <a:ext cx="0" cy="19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5D5C285-029A-2396-1A05-9E66B075DC5B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6096000" y="3478086"/>
            <a:ext cx="0" cy="19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25783DE-C6F3-FD3C-6B03-BAFB9C3C7259}"/>
              </a:ext>
            </a:extLst>
          </p:cNvPr>
          <p:cNvCxnSpPr>
            <a:stCxn id="8" idx="2"/>
            <a:endCxn id="13" idx="0"/>
          </p:cNvCxnSpPr>
          <p:nvPr/>
        </p:nvCxnSpPr>
        <p:spPr>
          <a:xfrm>
            <a:off x="8353375" y="3478086"/>
            <a:ext cx="0" cy="19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2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585C3D-BE80-9E48-19AE-FBACB81374C8}"/>
              </a:ext>
            </a:extLst>
          </p:cNvPr>
          <p:cNvSpPr txBox="1"/>
          <p:nvPr/>
        </p:nvSpPr>
        <p:spPr>
          <a:xfrm>
            <a:off x="4463023" y="3136612"/>
            <a:ext cx="3342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03 </a:t>
            </a:r>
            <a:r>
              <a:rPr kumimoji="1" lang="ko-KR" altLang="en-US" sz="3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페이지 레이아웃</a:t>
            </a:r>
          </a:p>
        </p:txBody>
      </p:sp>
    </p:spTree>
    <p:extLst>
      <p:ext uri="{BB962C8B-B14F-4D97-AF65-F5344CB8AC3E}">
        <p14:creationId xmlns:p14="http://schemas.microsoft.com/office/powerpoint/2010/main" val="220486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B4FF5-2773-DE08-3888-D4CF78D18C1D}"/>
              </a:ext>
            </a:extLst>
          </p:cNvPr>
          <p:cNvSpPr txBox="1"/>
          <p:nvPr/>
        </p:nvSpPr>
        <p:spPr>
          <a:xfrm>
            <a:off x="483552" y="714295"/>
            <a:ext cx="34313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페이지 레이아웃</a:t>
            </a:r>
            <a:endParaRPr kumimoji="1" lang="en-US" altLang="ko-KR" sz="4000" b="1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34" charset="-128"/>
              <a:ea typeface="LINE Seed Sans KR Bold" panose="020B0603020203020204" pitchFamily="34" charset="-128"/>
              <a:cs typeface="LINE Seed Sans KR Bold" panose="020B0603020203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DE948-EF23-8D41-04D7-0AD14BA283BC}"/>
              </a:ext>
            </a:extLst>
          </p:cNvPr>
          <p:cNvSpPr txBox="1"/>
          <p:nvPr/>
        </p:nvSpPr>
        <p:spPr>
          <a:xfrm>
            <a:off x="516134" y="1689125"/>
            <a:ext cx="129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[Viewport]  HOME</a:t>
            </a:r>
            <a:endParaRPr kumimoji="1" lang="ko-KR" altLang="en-US" sz="1200" b="1" spc="-60" dirty="0">
              <a:solidFill>
                <a:schemeClr val="tx1">
                  <a:lumMod val="75000"/>
                  <a:lumOff val="2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  <a:cs typeface="LINE Seed Sans ExtraBold" panose="020B0503020203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7475CC-40D1-824C-0690-FF3219A6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6133" y="2068201"/>
            <a:ext cx="7739249" cy="4311867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5351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B4FF5-2773-DE08-3888-D4CF78D18C1D}"/>
              </a:ext>
            </a:extLst>
          </p:cNvPr>
          <p:cNvSpPr txBox="1"/>
          <p:nvPr/>
        </p:nvSpPr>
        <p:spPr>
          <a:xfrm>
            <a:off x="483552" y="714295"/>
            <a:ext cx="34313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페이지 레이아웃</a:t>
            </a:r>
            <a:endParaRPr kumimoji="1" lang="en-US" altLang="ko-KR" sz="4000" b="1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34" charset="-128"/>
              <a:ea typeface="LINE Seed Sans KR Bold" panose="020B0603020203020204" pitchFamily="34" charset="-128"/>
              <a:cs typeface="LINE Seed Sans KR Bold" panose="020B0603020203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DE948-EF23-8D41-04D7-0AD14BA283BC}"/>
              </a:ext>
            </a:extLst>
          </p:cNvPr>
          <p:cNvSpPr txBox="1"/>
          <p:nvPr/>
        </p:nvSpPr>
        <p:spPr>
          <a:xfrm>
            <a:off x="516134" y="1689125"/>
            <a:ext cx="2292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[Viewport]  HOME  &gt;  </a:t>
            </a:r>
            <a:r>
              <a:rPr kumimoji="1" lang="ko-KR" altLang="en-US" sz="1200" b="1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로그인 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7475CC-40D1-824C-0690-FF3219A6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6134" y="2047471"/>
            <a:ext cx="7739247" cy="4353327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62733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bg1">
              <a:lumMod val="65000"/>
            </a:schemeClr>
          </a:solidFill>
        </a:ln>
      </a:spPr>
      <a:bodyPr rtlCol="0" anchor="ctr"/>
      <a:lstStyle>
        <a:defPPr algn="ctr">
          <a:defRPr sz="1400" dirty="0" smtClean="0">
            <a:solidFill>
              <a:schemeClr val="tx1">
                <a:lumMod val="85000"/>
                <a:lumOff val="15000"/>
              </a:schemeClr>
            </a:solidFill>
            <a:latin typeface="LINE Seed Sans KR Bold" panose="020B0603020203020204" pitchFamily="50" charset="-127"/>
            <a:ea typeface="LINE Seed Sans KR Bold" panose="020B0603020203020204" pitchFamily="50" charset="-127"/>
            <a:cs typeface="LINE Seed Sans KR Bold" panose="020B0603020203020204" pitchFamily="50" charset="-127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kumimoji="1" spc="-40" dirty="0" smtClean="0">
            <a:latin typeface="LINE Seed Sans KR Regular" panose="020B0603020203020204" pitchFamily="34" charset="-128"/>
            <a:ea typeface="LINE Seed Sans KR Regular" panose="020B0603020203020204" pitchFamily="34" charset="-128"/>
            <a:cs typeface="LINE Seed Sans KR Regular" panose="020B0603020203020204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19342</TotalTime>
  <Words>305</Words>
  <Application>Microsoft Macintosh PowerPoint</Application>
  <PresentationFormat>와이드스크린</PresentationFormat>
  <Paragraphs>82</Paragraphs>
  <Slides>15</Slides>
  <Notes>15</Notes>
  <HiddenSlides>3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LINE Seed Sans KR Thin</vt:lpstr>
      <vt:lpstr>LINE Seed Sans KR Regular</vt:lpstr>
      <vt:lpstr>D2Coding</vt:lpstr>
      <vt:lpstr>맑은 고딕</vt:lpstr>
      <vt:lpstr>LINE Seed Sans KR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김휘재</dc:creator>
  <cp:lastModifiedBy>김휘재</cp:lastModifiedBy>
  <cp:revision>198</cp:revision>
  <dcterms:created xsi:type="dcterms:W3CDTF">2023-09-05T15:03:25Z</dcterms:created>
  <dcterms:modified xsi:type="dcterms:W3CDTF">2024-11-20T16:27:26Z</dcterms:modified>
</cp:coreProperties>
</file>